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Åpning" id="{79a28e52-5dc4-7d1f-7444-d857bb550108}">
          <p14:sldIdLst>
            <p14:sldId id="256"/>
          </p14:sldIdLst>
        </p14:section>
        <p14:section name="Innhold" id="{0914c45e-0ec9-1996-e43a-f0accb031eba}">
          <p14:sldIdLst>
            <p14:sldId id="257"/>
            <p14:sldId id="258"/>
            <p14:sldId id="259"/>
            <p14:sldId id="260"/>
            <p14:sldId id="261"/>
            <p14:sldId id="262"/>
            <p14:sldId id="263"/>
          </p14:sldIdLst>
        </p14:section>
        <p14:section name="Avslutning" id="{3c3cee78-c18c-70ad-92bb-eb78f5a3a7a4}">
          <p14:sldIdLst>
            <p14:sldId id="26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Tittelsiden. Mørk bunn, ordmerket, tre gule striper øverst til høyre og skråkanten som svak tekstur, som i presentasjonene på nettsiden.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image" Target="../media/image-1002-2.png"/><Relationship Id="rId3" Type="http://schemas.openxmlformats.org/officeDocument/2006/relationships/image" Target="../media/image-1002-3.png"/><Relationship Id="rId4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image" Target="../media/image-1003-2.png"/><Relationship Id="rId3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image" Target="../media/image-1004-2.png"/><Relationship Id="rId3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5-1.png"/><Relationship Id="rId2" Type="http://schemas.openxmlformats.org/officeDocument/2006/relationships/image" Target="../media/image-1005-2.png"/><Relationship Id="rId3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6-1.png"/><Relationship Id="rId2" Type="http://schemas.openxmlformats.org/officeDocument/2006/relationships/image" Target="../media/image-1006-2.png"/><Relationship Id="rId3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7-1.png"/><Relationship Id="rId2" Type="http://schemas.openxmlformats.org/officeDocument/2006/relationships/image" Target="../media/image-1007-2.png"/><Relationship Id="rId3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image" Target="../media/image-1008-2.png"/><Relationship Id="rId3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9-1.png"/><Relationship Id="rId2" Type="http://schemas.openxmlformats.org/officeDocument/2006/relationships/image" Target="../media/image-1009-2.png"/><Relationship Id="rId3" Type="http://schemas.openxmlformats.org/officeDocument/2006/relationships/image" Target="../media/image-1009-3.png"/><Relationship Id="rId4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C Tittel">
    <p:bg>
      <p:bgPr>
        <a:solidFill>
          <a:srgbClr val="0B13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air-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970" cy="6858000"/>
          </a:xfrm>
          <a:prstGeom prst="rect">
            <a:avLst/>
          </a:prstGeom>
        </p:spPr>
      </p:pic>
      <p:pic>
        <p:nvPicPr>
          <p:cNvPr id="3" name="Image 1" descr="slashes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4516" y="0"/>
            <a:ext cx="1805935" cy="2194560"/>
          </a:xfrm>
          <a:prstGeom prst="rect">
            <a:avLst/>
          </a:prstGeom>
        </p:spPr>
      </p:pic>
      <p:pic>
        <p:nvPicPr>
          <p:cNvPr id="4" name="Image 2" descr="BOC-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398" y="2011680"/>
            <a:ext cx="1369211" cy="429768"/>
          </a:xfrm>
          <a:prstGeom prst="rect">
            <a:avLst/>
          </a:prstGeom>
        </p:spPr>
      </p:pic>
      <p:sp>
        <p:nvSpPr>
          <p:cNvPr id="5" name="Text 0"/>
          <p:cNvSpPr/>
          <p:nvPr>
            <p:ph idx="103" type="body" hasCustomPrompt="1"/>
          </p:nvPr>
        </p:nvSpPr>
        <p:spPr>
          <a:xfrm>
            <a:off x="914398" y="2834640"/>
            <a:ext cx="8229600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300" b="1" spc="200" kern="0" dirty="0">
                <a:solidFill>
                  <a:srgbClr val="F7FD00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buNone/>
            </a:pPr>
            <a:endParaRPr lang="en-US" sz="1300" dirty="0"/>
          </a:p>
        </p:txBody>
      </p:sp>
      <p:sp>
        <p:nvSpPr>
          <p:cNvPr id="6" name="Text 0"/>
          <p:cNvSpPr/>
          <p:nvPr>
            <p:ph idx="104" type="title" hasCustomPrompt="1"/>
          </p:nvPr>
        </p:nvSpPr>
        <p:spPr>
          <a:xfrm>
            <a:off x="914398" y="3200400"/>
            <a:ext cx="9692640" cy="20116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lnSpc>
                <a:spcPct val="90000"/>
              </a:lnSpc>
              <a:buNone/>
              <a:defRPr lang="en-US" sz="7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lnSpc>
                <a:spcPct val="90000"/>
              </a:lnSpc>
              <a:buNone/>
            </a:pPr>
            <a:endParaRPr lang="en-US" sz="7200" dirty="0"/>
          </a:p>
        </p:txBody>
      </p:sp>
      <p:sp>
        <p:nvSpPr>
          <p:cNvPr id="7" name="Text 0"/>
          <p:cNvSpPr/>
          <p:nvPr>
            <p:ph idx="105" type="body" hasCustomPrompt="1"/>
          </p:nvPr>
        </p:nvSpPr>
        <p:spPr>
          <a:xfrm>
            <a:off x="914398" y="5257800"/>
            <a:ext cx="841248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000" dirty="0">
                <a:solidFill>
                  <a:srgbClr val="B8C2C6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buNone/>
            </a:pPr>
            <a:endParaRPr lang="en-US" sz="20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C Innhold">
    <p:bg>
      <p:bgPr>
        <a:solidFill>
          <a:srgbClr val="0B13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air-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970" cy="6858000"/>
          </a:xfrm>
          <a:prstGeom prst="rect">
            <a:avLst/>
          </a:prstGeom>
        </p:spPr>
      </p:pic>
      <p:pic>
        <p:nvPicPr>
          <p:cNvPr id="3" name="Image 1" descr="BOC-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03405" y="792478"/>
            <a:ext cx="873964" cy="274320"/>
          </a:xfrm>
          <a:prstGeom prst="rect">
            <a:avLst/>
          </a:prstGeom>
        </p:spPr>
      </p:pic>
      <p:sp>
        <p:nvSpPr>
          <p:cNvPr id="4" name="Text 0"/>
          <p:cNvSpPr/>
          <p:nvPr>
            <p:ph idx="102" type="body" hasCustomPrompt="1"/>
          </p:nvPr>
        </p:nvSpPr>
        <p:spPr>
          <a:xfrm>
            <a:off x="914398" y="838198"/>
            <a:ext cx="82296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300" b="1" spc="200" kern="0" dirty="0">
                <a:solidFill>
                  <a:srgbClr val="F7FD00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buNone/>
            </a:pPr>
            <a:endParaRPr lang="en-US" sz="1300" dirty="0"/>
          </a:p>
        </p:txBody>
      </p:sp>
      <p:sp>
        <p:nvSpPr>
          <p:cNvPr id="5" name="Text 0"/>
          <p:cNvSpPr/>
          <p:nvPr>
            <p:ph idx="103" type="title" hasCustomPrompt="1"/>
          </p:nvPr>
        </p:nvSpPr>
        <p:spPr>
          <a:xfrm>
            <a:off x="914398" y="1222246"/>
            <a:ext cx="9418320" cy="13258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lnSpc>
                <a:spcPct val="95000"/>
              </a:lnSpc>
              <a:buNone/>
              <a:defRPr lang="en-US" sz="4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lnSpc>
                <a:spcPct val="95000"/>
              </a:lnSpc>
              <a:buNone/>
            </a:pPr>
            <a:endParaRPr lang="en-US" sz="4400" dirty="0"/>
          </a:p>
        </p:txBody>
      </p:sp>
      <p:sp>
        <p:nvSpPr>
          <p:cNvPr id="6" name="Text 0"/>
          <p:cNvSpPr/>
          <p:nvPr>
            <p:ph idx="104" type="body" hasCustomPrompt="1"/>
          </p:nvPr>
        </p:nvSpPr>
        <p:spPr>
          <a:xfrm>
            <a:off x="914398" y="2743200"/>
            <a:ext cx="10149840" cy="3383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spcAft>
                <a:spcPts val="1400"/>
              </a:spcAft>
              <a:buNone/>
              <a:def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spcAft>
                <a:spcPts val="1400"/>
              </a:spcAft>
              <a:buNone/>
            </a:pP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355080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E9A9E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C To kolonner">
    <p:bg>
      <p:bgPr>
        <a:solidFill>
          <a:srgbClr val="0B13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air-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970" cy="6858000"/>
          </a:xfrm>
          <a:prstGeom prst="rect">
            <a:avLst/>
          </a:prstGeom>
        </p:spPr>
      </p:pic>
      <p:pic>
        <p:nvPicPr>
          <p:cNvPr id="3" name="Image 1" descr="BOC-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03405" y="792478"/>
            <a:ext cx="873964" cy="274320"/>
          </a:xfrm>
          <a:prstGeom prst="rect">
            <a:avLst/>
          </a:prstGeom>
        </p:spPr>
      </p:pic>
      <p:sp>
        <p:nvSpPr>
          <p:cNvPr id="4" name="Text 0"/>
          <p:cNvSpPr/>
          <p:nvPr>
            <p:ph idx="102" type="body" hasCustomPrompt="1"/>
          </p:nvPr>
        </p:nvSpPr>
        <p:spPr>
          <a:xfrm>
            <a:off x="914398" y="838198"/>
            <a:ext cx="82296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300" b="1" spc="200" kern="0" dirty="0">
                <a:solidFill>
                  <a:srgbClr val="F7FD00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buNone/>
            </a:pPr>
            <a:endParaRPr lang="en-US" sz="1300" dirty="0"/>
          </a:p>
        </p:txBody>
      </p:sp>
      <p:sp>
        <p:nvSpPr>
          <p:cNvPr id="5" name="Text 0"/>
          <p:cNvSpPr/>
          <p:nvPr>
            <p:ph idx="103" type="title" hasCustomPrompt="1"/>
          </p:nvPr>
        </p:nvSpPr>
        <p:spPr>
          <a:xfrm>
            <a:off x="914398" y="1222246"/>
            <a:ext cx="9418320" cy="13258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lnSpc>
                <a:spcPct val="95000"/>
              </a:lnSpc>
              <a:buNone/>
              <a:defRPr lang="en-US" sz="4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lnSpc>
                <a:spcPct val="95000"/>
              </a:lnSpc>
              <a:buNone/>
            </a:pPr>
            <a:endParaRPr lang="en-US" sz="4400" dirty="0"/>
          </a:p>
        </p:txBody>
      </p:sp>
      <p:sp>
        <p:nvSpPr>
          <p:cNvPr id="6" name="Text 0"/>
          <p:cNvSpPr/>
          <p:nvPr>
            <p:ph idx="104" type="body" hasCustomPrompt="1"/>
          </p:nvPr>
        </p:nvSpPr>
        <p:spPr>
          <a:xfrm>
            <a:off x="914398" y="2743200"/>
            <a:ext cx="4846320" cy="3383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spcAft>
                <a:spcPts val="1400"/>
              </a:spcAft>
              <a:buNone/>
              <a:def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spcAft>
                <a:spcPts val="1400"/>
              </a:spcAft>
              <a:buNone/>
            </a:pPr>
            <a:endParaRPr lang="en-US" sz="2000" dirty="0"/>
          </a:p>
        </p:txBody>
      </p:sp>
      <p:sp>
        <p:nvSpPr>
          <p:cNvPr id="7" name="Text 0"/>
          <p:cNvSpPr/>
          <p:nvPr>
            <p:ph idx="105" type="body" hasCustomPrompt="1"/>
          </p:nvPr>
        </p:nvSpPr>
        <p:spPr>
          <a:xfrm>
            <a:off x="6217918" y="2743200"/>
            <a:ext cx="4846320" cy="3383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spcAft>
                <a:spcPts val="1400"/>
              </a:spcAft>
              <a:buNone/>
              <a:def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spcAft>
                <a:spcPts val="1400"/>
              </a:spcAft>
              <a:buNone/>
            </a:pP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355080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E9A9E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C Lys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air-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970" cy="6858000"/>
          </a:xfrm>
          <a:prstGeom prst="rect">
            <a:avLst/>
          </a:prstGeom>
        </p:spPr>
      </p:pic>
      <p:pic>
        <p:nvPicPr>
          <p:cNvPr id="3" name="Image 1" descr="BOC-main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03405" y="792478"/>
            <a:ext cx="873964" cy="274320"/>
          </a:xfrm>
          <a:prstGeom prst="rect">
            <a:avLst/>
          </a:prstGeom>
        </p:spPr>
      </p:pic>
      <p:sp>
        <p:nvSpPr>
          <p:cNvPr id="4" name="Text 0"/>
          <p:cNvSpPr/>
          <p:nvPr>
            <p:ph idx="102" type="body" hasCustomPrompt="1"/>
          </p:nvPr>
        </p:nvSpPr>
        <p:spPr>
          <a:xfrm>
            <a:off x="914398" y="838198"/>
            <a:ext cx="82296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300" b="1" spc="200" kern="0" dirty="0">
                <a:solidFill>
                  <a:srgbClr val="125A6B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buNone/>
            </a:pPr>
            <a:endParaRPr lang="en-US" sz="1300" dirty="0"/>
          </a:p>
        </p:txBody>
      </p:sp>
      <p:sp>
        <p:nvSpPr>
          <p:cNvPr id="5" name="Text 0"/>
          <p:cNvSpPr/>
          <p:nvPr>
            <p:ph idx="103" type="title" hasCustomPrompt="1"/>
          </p:nvPr>
        </p:nvSpPr>
        <p:spPr>
          <a:xfrm>
            <a:off x="914398" y="1222246"/>
            <a:ext cx="9418320" cy="13258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lnSpc>
                <a:spcPct val="95000"/>
              </a:lnSpc>
              <a:buNone/>
              <a:defRPr lang="en-US" sz="4400" dirty="0">
                <a:solidFill>
                  <a:srgbClr val="0B1315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lnSpc>
                <a:spcPct val="95000"/>
              </a:lnSpc>
              <a:buNone/>
            </a:pPr>
            <a:endParaRPr lang="en-US" sz="4400" dirty="0"/>
          </a:p>
        </p:txBody>
      </p:sp>
      <p:sp>
        <p:nvSpPr>
          <p:cNvPr id="6" name="Text 0"/>
          <p:cNvSpPr/>
          <p:nvPr>
            <p:ph idx="104" type="body" hasCustomPrompt="1"/>
          </p:nvPr>
        </p:nvSpPr>
        <p:spPr>
          <a:xfrm>
            <a:off x="914398" y="2743200"/>
            <a:ext cx="10149840" cy="3383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spcAft>
                <a:spcPts val="1400"/>
              </a:spcAft>
              <a:buNone/>
              <a:defRPr lang="en-US" sz="2000" dirty="0">
                <a:solidFill>
                  <a:srgbClr val="0B1315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spcAft>
                <a:spcPts val="1400"/>
              </a:spcAft>
              <a:buNone/>
            </a:pP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355080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66758A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C Gul">
    <p:bg>
      <p:bgPr>
        <a:solidFill>
          <a:srgbClr val="F7FD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air-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970" cy="6858000"/>
          </a:xfrm>
          <a:prstGeom prst="rect">
            <a:avLst/>
          </a:prstGeom>
        </p:spPr>
      </p:pic>
      <p:pic>
        <p:nvPicPr>
          <p:cNvPr id="3" name="Image 1" descr="BOC-main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03405" y="792478"/>
            <a:ext cx="873964" cy="274320"/>
          </a:xfrm>
          <a:prstGeom prst="rect">
            <a:avLst/>
          </a:prstGeom>
        </p:spPr>
      </p:pic>
      <p:sp>
        <p:nvSpPr>
          <p:cNvPr id="4" name="Text 0"/>
          <p:cNvSpPr/>
          <p:nvPr>
            <p:ph idx="102" type="body" hasCustomPrompt="1"/>
          </p:nvPr>
        </p:nvSpPr>
        <p:spPr>
          <a:xfrm>
            <a:off x="914398" y="838198"/>
            <a:ext cx="82296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300" b="1" spc="200" kern="0" dirty="0">
                <a:solidFill>
                  <a:srgbClr val="125A6B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buNone/>
            </a:pPr>
            <a:endParaRPr lang="en-US" sz="1300" dirty="0"/>
          </a:p>
        </p:txBody>
      </p:sp>
      <p:sp>
        <p:nvSpPr>
          <p:cNvPr id="5" name="Text 0"/>
          <p:cNvSpPr/>
          <p:nvPr>
            <p:ph idx="103" type="title" hasCustomPrompt="1"/>
          </p:nvPr>
        </p:nvSpPr>
        <p:spPr>
          <a:xfrm>
            <a:off x="914398" y="1222246"/>
            <a:ext cx="9418320" cy="13258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lnSpc>
                <a:spcPct val="95000"/>
              </a:lnSpc>
              <a:buNone/>
              <a:defRPr lang="en-US" sz="4400" dirty="0">
                <a:solidFill>
                  <a:srgbClr val="125A6B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lnSpc>
                <a:spcPct val="95000"/>
              </a:lnSpc>
              <a:buNone/>
            </a:pPr>
            <a:endParaRPr lang="en-US" sz="4400" dirty="0"/>
          </a:p>
        </p:txBody>
      </p:sp>
      <p:sp>
        <p:nvSpPr>
          <p:cNvPr id="6" name="Text 0"/>
          <p:cNvSpPr/>
          <p:nvPr>
            <p:ph idx="104" type="body" hasCustomPrompt="1"/>
          </p:nvPr>
        </p:nvSpPr>
        <p:spPr>
          <a:xfrm>
            <a:off x="914398" y="2743200"/>
            <a:ext cx="10149840" cy="3383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spcAft>
                <a:spcPts val="1400"/>
              </a:spcAft>
              <a:buNone/>
              <a:defRPr lang="en-US" sz="2000" dirty="0">
                <a:solidFill>
                  <a:srgbClr val="125A6B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spcAft>
                <a:spcPts val="1400"/>
              </a:spcAft>
              <a:buNone/>
            </a:pP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355080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66758A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1006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C Utsagn">
    <p:bg>
      <p:bgPr>
        <a:solidFill>
          <a:srgbClr val="0B13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air-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970" cy="6858000"/>
          </a:xfrm>
          <a:prstGeom prst="rect">
            <a:avLst/>
          </a:prstGeom>
        </p:spPr>
      </p:pic>
      <p:pic>
        <p:nvPicPr>
          <p:cNvPr id="3" name="Image 1" descr="BOC-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03405" y="792478"/>
            <a:ext cx="873964" cy="274320"/>
          </a:xfrm>
          <a:prstGeom prst="rect">
            <a:avLst/>
          </a:prstGeom>
        </p:spPr>
      </p:pic>
      <p:sp>
        <p:nvSpPr>
          <p:cNvPr id="4" name="Text 0"/>
          <p:cNvSpPr/>
          <p:nvPr>
            <p:ph idx="102" type="title" hasCustomPrompt="1"/>
          </p:nvPr>
        </p:nvSpPr>
        <p:spPr>
          <a:xfrm>
            <a:off x="914398" y="1828800"/>
            <a:ext cx="10149840" cy="27432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lnSpc>
                <a:spcPct val="92000"/>
              </a:lnSpc>
              <a:buNone/>
              <a:defRPr lang="en-US" sz="8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lnSpc>
                <a:spcPct val="92000"/>
              </a:lnSpc>
              <a:buNone/>
            </a:pPr>
            <a:endParaRPr lang="en-US" sz="8000" dirty="0"/>
          </a:p>
        </p:txBody>
      </p:sp>
      <p:sp>
        <p:nvSpPr>
          <p:cNvPr id="5" name="Text 0"/>
          <p:cNvSpPr/>
          <p:nvPr>
            <p:ph idx="103" type="body" hasCustomPrompt="1"/>
          </p:nvPr>
        </p:nvSpPr>
        <p:spPr>
          <a:xfrm>
            <a:off x="914398" y="4846320"/>
            <a:ext cx="8412480" cy="10058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200" dirty="0">
                <a:solidFill>
                  <a:srgbClr val="B8C2C6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buNone/>
            </a:pP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355080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E9A9E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C Bilde og tekst">
    <p:bg>
      <p:bgPr>
        <a:solidFill>
          <a:srgbClr val="0B13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hasCustomPrompt="1"/>
          </p:nvPr>
        </p:nvSpPr>
        <p:spPr>
          <a:xfrm>
            <a:off x="0" y="0"/>
            <a:ext cx="6099048" cy="68580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dirty="0"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buNone/>
            </a:pPr>
            <a:endParaRPr lang="en-US" dirty="0"/>
          </a:p>
        </p:txBody>
      </p:sp>
      <p:pic>
        <p:nvPicPr>
          <p:cNvPr id="3" name="Image 0" descr="hair-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970" cy="6858000"/>
          </a:xfrm>
          <a:prstGeom prst="rect">
            <a:avLst/>
          </a:prstGeom>
        </p:spPr>
      </p:pic>
      <p:sp>
        <p:nvSpPr>
          <p:cNvPr id="4" name="Text 0"/>
          <p:cNvSpPr/>
          <p:nvPr>
            <p:ph idx="102" type="body" hasCustomPrompt="1"/>
          </p:nvPr>
        </p:nvSpPr>
        <p:spPr>
          <a:xfrm>
            <a:off x="6720840" y="914400"/>
            <a:ext cx="45720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300" b="1" spc="200" kern="0" dirty="0">
                <a:solidFill>
                  <a:srgbClr val="F7FD00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buNone/>
            </a:pPr>
            <a:endParaRPr lang="en-US" sz="1300" dirty="0"/>
          </a:p>
        </p:txBody>
      </p:sp>
      <p:sp>
        <p:nvSpPr>
          <p:cNvPr id="5" name="Text 0"/>
          <p:cNvSpPr/>
          <p:nvPr>
            <p:ph idx="103" type="title" hasCustomPrompt="1"/>
          </p:nvPr>
        </p:nvSpPr>
        <p:spPr>
          <a:xfrm>
            <a:off x="6720840" y="1298448"/>
            <a:ext cx="4754880" cy="17373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lnSpc>
                <a:spcPct val="95000"/>
              </a:lnSpc>
              <a:buNone/>
              <a:defRPr lang="en-US" sz="3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lnSpc>
                <a:spcPct val="95000"/>
              </a:lnSpc>
              <a:buNone/>
            </a:pPr>
            <a:endParaRPr lang="en-US" sz="3600" dirty="0"/>
          </a:p>
        </p:txBody>
      </p:sp>
      <p:sp>
        <p:nvSpPr>
          <p:cNvPr id="6" name="Text 0"/>
          <p:cNvSpPr/>
          <p:nvPr>
            <p:ph idx="104" type="body" hasCustomPrompt="1"/>
          </p:nvPr>
        </p:nvSpPr>
        <p:spPr>
          <a:xfrm>
            <a:off x="6720840" y="3200400"/>
            <a:ext cx="4754880" cy="27432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spcAft>
                <a:spcPts val="1200"/>
              </a:spcAft>
              <a:buNone/>
              <a:defRPr lang="en-US" sz="1800" dirty="0">
                <a:solidFill>
                  <a:srgbClr val="B8C2C6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spcAft>
                <a:spcPts val="1200"/>
              </a:spcAft>
              <a:buNone/>
            </a:pPr>
            <a:endParaRPr lang="en-US" sz="1800" dirty="0"/>
          </a:p>
        </p:txBody>
      </p:sp>
      <p:pic>
        <p:nvPicPr>
          <p:cNvPr id="7" name="Image 1" descr="BOC-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0840" y="6126480"/>
            <a:ext cx="873964" cy="27432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355080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E9A9E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1008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C Avslutning">
    <p:bg>
      <p:bgPr>
        <a:solidFill>
          <a:srgbClr val="0B13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air-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970" cy="6858000"/>
          </a:xfrm>
          <a:prstGeom prst="rect">
            <a:avLst/>
          </a:prstGeom>
        </p:spPr>
      </p:pic>
      <p:pic>
        <p:nvPicPr>
          <p:cNvPr id="3" name="Image 1" descr="slashes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4516" y="0"/>
            <a:ext cx="1805935" cy="2194560"/>
          </a:xfrm>
          <a:prstGeom prst="rect">
            <a:avLst/>
          </a:prstGeom>
        </p:spPr>
      </p:pic>
      <p:pic>
        <p:nvPicPr>
          <p:cNvPr id="4" name="Image 2" descr="BOC-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398" y="2011680"/>
            <a:ext cx="1369211" cy="429768"/>
          </a:xfrm>
          <a:prstGeom prst="rect">
            <a:avLst/>
          </a:prstGeom>
        </p:spPr>
      </p:pic>
      <p:sp>
        <p:nvSpPr>
          <p:cNvPr id="5" name="Text 0"/>
          <p:cNvSpPr/>
          <p:nvPr>
            <p:ph idx="103" type="title" hasCustomPrompt="1"/>
          </p:nvPr>
        </p:nvSpPr>
        <p:spPr>
          <a:xfrm>
            <a:off x="914398" y="3017520"/>
            <a:ext cx="9144000" cy="15544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8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buNone/>
            </a:pPr>
            <a:endParaRPr lang="en-US" sz="8000" dirty="0"/>
          </a:p>
        </p:txBody>
      </p:sp>
      <p:sp>
        <p:nvSpPr>
          <p:cNvPr id="6" name="Text 0"/>
          <p:cNvSpPr/>
          <p:nvPr>
            <p:ph idx="104" type="body" hasCustomPrompt="1"/>
          </p:nvPr>
        </p:nvSpPr>
        <p:spPr>
          <a:xfrm>
            <a:off x="914398" y="4754880"/>
            <a:ext cx="731520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spcAft>
                <a:spcPts val="600"/>
              </a:spcAft>
              <a:buNone/>
              <a:defRPr lang="en-US" sz="2200" dirty="0">
                <a:solidFill>
                  <a:srgbClr val="B8C2C6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spcAft>
                <a:spcPts val="600"/>
              </a:spcAft>
              <a:buNone/>
            </a:pPr>
            <a:endParaRPr lang="en-US" sz="22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355080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E9A9E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3" type="body" hasCustomPrompt="1"/>
          </p:nvPr>
        </p:nvSpPr>
        <p:spPr>
          <a:xfrm>
            <a:off x="914398" y="28346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7FD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FORSLAG TIL STYRET I BOC</a:t>
            </a:r>
            <a:endParaRPr lang="en-US" sz="1300" dirty="0"/>
          </a:p>
        </p:txBody>
      </p:sp>
      <p:sp>
        <p:nvSpPr>
          <p:cNvPr id="3" name="Text 0"/>
          <p:cNvSpPr/>
          <p:nvPr>
            <p:ph idx="104" type="title" hasCustomPrompt="1"/>
          </p:nvPr>
        </p:nvSpPr>
        <p:spPr>
          <a:xfrm>
            <a:off x="914398" y="3200400"/>
            <a:ext cx="96926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 tittel du har lyst til å lese.</a:t>
            </a:r>
            <a:endParaRPr lang="en-US" sz="7200" dirty="0"/>
          </a:p>
        </p:txBody>
      </p:sp>
      <p:sp>
        <p:nvSpPr>
          <p:cNvPr id="4" name="Text 0"/>
          <p:cNvSpPr/>
          <p:nvPr>
            <p:ph idx="105" type="body" hasCustomPrompt="1"/>
          </p:nvPr>
        </p:nvSpPr>
        <p:spPr>
          <a:xfrm>
            <a:off x="914398" y="5257800"/>
            <a:ext cx="8412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B8C2C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Undertittel: hva presentasjonen handler om, og hvem den er til.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2" type="title" hasCustomPrompt="1"/>
          </p:nvPr>
        </p:nvSpPr>
        <p:spPr>
          <a:xfrm>
            <a:off x="914398" y="1828800"/>
            <a:ext cx="101498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2000"/>
              </a:lnSpc>
              <a:buNone/>
            </a:pPr>
            <a:r>
              <a:rPr lang="en-US" sz="8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Alle er nye en gang.</a:t>
            </a:r>
            <a:endParaRPr lang="en-US" sz="8000" dirty="0"/>
          </a:p>
        </p:txBody>
      </p:sp>
      <p:sp>
        <p:nvSpPr>
          <p:cNvPr id="3" name="Text 0"/>
          <p:cNvSpPr/>
          <p:nvPr>
            <p:ph idx="103" type="body" hasCustomPrompt="1"/>
          </p:nvPr>
        </p:nvSpPr>
        <p:spPr>
          <a:xfrm>
            <a:off x="914398" y="4846320"/>
            <a:ext cx="84124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dirty="0">
                <a:solidFill>
                  <a:srgbClr val="B8C2C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Bruk en utsagnsside når ett budskap skal sitte.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355080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E9A9E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2" type="body" hasCustomPrompt="1"/>
          </p:nvPr>
        </p:nvSpPr>
        <p:spPr>
          <a:xfrm>
            <a:off x="914398" y="83819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7FD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BOC · DEL OG TEMA</a:t>
            </a:r>
            <a:endParaRPr lang="en-US" sz="1300" dirty="0"/>
          </a:p>
        </p:txBody>
      </p:sp>
      <p:sp>
        <p:nvSpPr>
          <p:cNvPr id="3" name="Text 0"/>
          <p:cNvSpPr/>
          <p:nvPr>
            <p:ph idx="103" type="title" hasCustomPrompt="1"/>
          </p:nvPr>
        </p:nvSpPr>
        <p:spPr>
          <a:xfrm>
            <a:off x="914398" y="1222246"/>
            <a:ext cx="94183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4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Én melding per side. </a:t>
            </a:r>
            <a:pPr algn="l" indent="0" marL="0">
              <a:lnSpc>
                <a:spcPct val="95000"/>
              </a:lnSpc>
              <a:buNone/>
            </a:pPr>
            <a:r>
              <a:rPr lang="en-US" sz="4400" dirty="0">
                <a:solidFill>
                  <a:srgbClr val="8E9A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Resten er støtte.</a:t>
            </a:r>
            <a:endParaRPr lang="en-US" sz="4400" dirty="0"/>
          </a:p>
        </p:txBody>
      </p:sp>
      <p:sp>
        <p:nvSpPr>
          <p:cNvPr id="4" name="Text 0"/>
          <p:cNvSpPr/>
          <p:nvPr>
            <p:ph idx="104" type="body" hasCustomPrompt="1"/>
          </p:nvPr>
        </p:nvSpPr>
        <p:spPr>
          <a:xfrm>
            <a:off x="914398" y="2743200"/>
            <a:ext cx="1014984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1400"/>
              </a:spcAft>
              <a:buSzPct val="100000"/>
              <a:buChar char="▰"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Overskriften i to halvdeler: første del hvit, andre del dempet</a:t>
            </a:r>
            <a:endParaRPr lang="en-US" sz="2000" dirty="0"/>
          </a:p>
          <a:p>
            <a:pPr algn="l" marL="342900" indent="-342900">
              <a:spcAft>
                <a:spcPts val="1400"/>
              </a:spcAft>
              <a:buSzPct val="100000"/>
              <a:buChar char="▰"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Maks fem punkter, korte setninger</a:t>
            </a:r>
            <a:endParaRPr lang="en-US" sz="2000" dirty="0"/>
          </a:p>
          <a:p>
            <a:pPr algn="l" marL="342900" indent="-342900">
              <a:spcAft>
                <a:spcPts val="1400"/>
              </a:spcAft>
              <a:buSzPct val="100000"/>
              <a:buChar char="▰"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Bilder fra klubben, og bare bilder vi har lov til å bruke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355080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E9A9E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2" type="body" hasCustomPrompt="1"/>
          </p:nvPr>
        </p:nvSpPr>
        <p:spPr>
          <a:xfrm>
            <a:off x="914398" y="83819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7FD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BOC · KORT</a:t>
            </a:r>
            <a:endParaRPr lang="en-US" sz="1300" dirty="0"/>
          </a:p>
        </p:txBody>
      </p:sp>
      <p:sp>
        <p:nvSpPr>
          <p:cNvPr id="3" name="Text 0"/>
          <p:cNvSpPr/>
          <p:nvPr>
            <p:ph idx="103" type="title" hasCustomPrompt="1"/>
          </p:nvPr>
        </p:nvSpPr>
        <p:spPr>
          <a:xfrm>
            <a:off x="914398" y="1222246"/>
            <a:ext cx="94183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4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Dette har vi laget. </a:t>
            </a:r>
            <a:pPr algn="l" indent="0" marL="0">
              <a:lnSpc>
                <a:spcPct val="95000"/>
              </a:lnSpc>
              <a:buNone/>
            </a:pPr>
            <a:r>
              <a:rPr lang="en-US" sz="4400" dirty="0">
                <a:solidFill>
                  <a:srgbClr val="8E9A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Tre deler.</a:t>
            </a:r>
            <a:endParaRPr lang="en-US" sz="4400" dirty="0"/>
          </a:p>
        </p:txBody>
      </p:sp>
      <p:sp>
        <p:nvSpPr>
          <p:cNvPr id="4" name="Kort 1"/>
          <p:cNvSpPr/>
          <p:nvPr/>
        </p:nvSpPr>
        <p:spPr>
          <a:xfrm>
            <a:off x="914398" y="2788920"/>
            <a:ext cx="3200400" cy="2103120"/>
          </a:xfrm>
          <a:prstGeom prst="roundRect">
            <a:avLst>
              <a:gd name="adj" fmla="val 4348"/>
            </a:avLst>
          </a:prstGeom>
          <a:solidFill>
            <a:srgbClr val="1C2325"/>
          </a:solidFill>
          <a:ln w="9525">
            <a:solidFill>
              <a:srgbClr val="2C3639"/>
            </a:solidFill>
            <a:prstDash val="solid"/>
          </a:ln>
        </p:spPr>
      </p:sp>
      <p:sp>
        <p:nvSpPr>
          <p:cNvPr id="5" name="Kort 1 tittel"/>
          <p:cNvSpPr txBox="1"/>
          <p:nvPr/>
        </p:nvSpPr>
        <p:spPr>
          <a:xfrm>
            <a:off x="1188718" y="310896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FFFFFF"/>
                </a:solidFill>
              </a:rPr>
              <a:t>Nettsiden</a:t>
            </a:r>
            <a:endParaRPr lang="en-US" sz="2400" dirty="0"/>
          </a:p>
        </p:txBody>
      </p:sp>
      <p:sp>
        <p:nvSpPr>
          <p:cNvPr id="6" name="Kort 1 tekst"/>
          <p:cNvSpPr txBox="1"/>
          <p:nvPr/>
        </p:nvSpPr>
        <p:spPr>
          <a:xfrm>
            <a:off x="1188718" y="3657600"/>
            <a:ext cx="2651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B8C2C6"/>
                </a:solidFill>
              </a:rPr>
              <a:t>For dem som vil prøve BOC</a:t>
            </a:r>
            <a:endParaRPr lang="en-US" sz="1600" dirty="0"/>
          </a:p>
        </p:txBody>
      </p:sp>
      <p:sp>
        <p:nvSpPr>
          <p:cNvPr id="7" name="Kort 2"/>
          <p:cNvSpPr/>
          <p:nvPr/>
        </p:nvSpPr>
        <p:spPr>
          <a:xfrm>
            <a:off x="4389118" y="2788920"/>
            <a:ext cx="3200400" cy="2103120"/>
          </a:xfrm>
          <a:prstGeom prst="roundRect">
            <a:avLst>
              <a:gd name="adj" fmla="val 4348"/>
            </a:avLst>
          </a:prstGeom>
          <a:solidFill>
            <a:srgbClr val="1C2325"/>
          </a:solidFill>
          <a:ln w="9525">
            <a:solidFill>
              <a:srgbClr val="2C3639"/>
            </a:solidFill>
            <a:prstDash val="solid"/>
          </a:ln>
        </p:spPr>
      </p:sp>
      <p:sp>
        <p:nvSpPr>
          <p:cNvPr id="8" name="Kort 2 tittel"/>
          <p:cNvSpPr txBox="1"/>
          <p:nvPr/>
        </p:nvSpPr>
        <p:spPr>
          <a:xfrm>
            <a:off x="4663438" y="310896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FFFFFF"/>
                </a:solidFill>
              </a:rPr>
              <a:t>Administrasjonen</a:t>
            </a:r>
            <a:endParaRPr lang="en-US" sz="2400" dirty="0"/>
          </a:p>
        </p:txBody>
      </p:sp>
      <p:sp>
        <p:nvSpPr>
          <p:cNvPr id="9" name="Kort 2 tekst"/>
          <p:cNvSpPr txBox="1"/>
          <p:nvPr/>
        </p:nvSpPr>
        <p:spPr>
          <a:xfrm>
            <a:off x="4663438" y="3657600"/>
            <a:ext cx="2651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B8C2C6"/>
                </a:solidFill>
              </a:rPr>
              <a:t>For dem som driver klubben</a:t>
            </a:r>
            <a:endParaRPr lang="en-US" sz="1600" dirty="0"/>
          </a:p>
        </p:txBody>
      </p:sp>
      <p:sp>
        <p:nvSpPr>
          <p:cNvPr id="10" name="Kort 3"/>
          <p:cNvSpPr/>
          <p:nvPr/>
        </p:nvSpPr>
        <p:spPr>
          <a:xfrm>
            <a:off x="7863838" y="2788920"/>
            <a:ext cx="3200400" cy="2103120"/>
          </a:xfrm>
          <a:prstGeom prst="roundRect">
            <a:avLst>
              <a:gd name="adj" fmla="val 4348"/>
            </a:avLst>
          </a:prstGeom>
          <a:solidFill>
            <a:srgbClr val="1C2325"/>
          </a:solidFill>
          <a:ln w="9525">
            <a:solidFill>
              <a:srgbClr val="2C3639"/>
            </a:solidFill>
            <a:prstDash val="solid"/>
          </a:ln>
        </p:spPr>
      </p:sp>
      <p:sp>
        <p:nvSpPr>
          <p:cNvPr id="11" name="Kort 3 tittel"/>
          <p:cNvSpPr txBox="1"/>
          <p:nvPr/>
        </p:nvSpPr>
        <p:spPr>
          <a:xfrm>
            <a:off x="8138158" y="310896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FFFFFF"/>
                </a:solidFill>
              </a:rPr>
              <a:t>Spond</a:t>
            </a:r>
            <a:endParaRPr lang="en-US" sz="2400" dirty="0"/>
          </a:p>
        </p:txBody>
      </p:sp>
      <p:sp>
        <p:nvSpPr>
          <p:cNvPr id="12" name="Kort 3 tekst"/>
          <p:cNvSpPr txBox="1"/>
          <p:nvPr/>
        </p:nvSpPr>
        <p:spPr>
          <a:xfrm>
            <a:off x="8138158" y="3657600"/>
            <a:ext cx="2651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B8C2C6"/>
                </a:solidFill>
              </a:rPr>
              <a:t>Beholder medlemmer og påmelding</a:t>
            </a:r>
            <a:endParaRPr lang="en-US" sz="1600" dirty="0"/>
          </a:p>
        </p:txBody>
      </p:sp>
      <p:sp>
        <p:nvSpPr>
          <p:cNvPr id="13" name="Text 0"/>
          <p:cNvSpPr/>
          <p:nvPr>
            <p:ph idx="104" type="body" hasCustomPrompt="1"/>
          </p:nvPr>
        </p:nvSpPr>
        <p:spPr>
          <a:xfrm>
            <a:off x="914398" y="2743200"/>
            <a:ext cx="1014984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1400"/>
              </a:spcAft>
              <a:buNone/>
            </a:pP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355080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E9A9E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2" type="body" hasCustomPrompt="1"/>
          </p:nvPr>
        </p:nvSpPr>
        <p:spPr>
          <a:xfrm>
            <a:off x="914398" y="83819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7FD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BOC · SAMMENLIGNING</a:t>
            </a:r>
            <a:endParaRPr lang="en-US" sz="1300" dirty="0"/>
          </a:p>
        </p:txBody>
      </p:sp>
      <p:sp>
        <p:nvSpPr>
          <p:cNvPr id="3" name="Text 0"/>
          <p:cNvSpPr/>
          <p:nvPr>
            <p:ph idx="103" type="title" hasCustomPrompt="1"/>
          </p:nvPr>
        </p:nvSpPr>
        <p:spPr>
          <a:xfrm>
            <a:off x="914398" y="1222246"/>
            <a:ext cx="94183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4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ting side om side. </a:t>
            </a:r>
            <a:pPr algn="l" indent="0" marL="0">
              <a:lnSpc>
                <a:spcPct val="95000"/>
              </a:lnSpc>
              <a:buNone/>
            </a:pPr>
            <a:r>
              <a:rPr lang="en-US" sz="4400" dirty="0">
                <a:solidFill>
                  <a:srgbClr val="8E9A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Før og etter.</a:t>
            </a:r>
            <a:endParaRPr lang="en-US" sz="4400" dirty="0"/>
          </a:p>
        </p:txBody>
      </p:sp>
      <p:sp>
        <p:nvSpPr>
          <p:cNvPr id="4" name="Text 0"/>
          <p:cNvSpPr/>
          <p:nvPr>
            <p:ph idx="104" type="body" hasCustomPrompt="1"/>
          </p:nvPr>
        </p:nvSpPr>
        <p:spPr>
          <a:xfrm>
            <a:off x="914398" y="2743200"/>
            <a:ext cx="484632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1400"/>
              </a:spcAft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Før</a:t>
            </a:r>
            <a:endParaRPr lang="en-US" sz="2000" dirty="0"/>
          </a:p>
          <a:p>
            <a:pPr algn="l" marL="342900" indent="-342900">
              <a:spcAft>
                <a:spcPts val="1400"/>
              </a:spcAft>
              <a:buSzPct val="100000"/>
              <a:buChar char="▰"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Beskriv hvordan det var</a:t>
            </a:r>
            <a:endParaRPr lang="en-US" sz="2000" dirty="0"/>
          </a:p>
        </p:txBody>
      </p:sp>
      <p:sp>
        <p:nvSpPr>
          <p:cNvPr id="5" name="Text 0"/>
          <p:cNvSpPr/>
          <p:nvPr>
            <p:ph idx="105" type="body" hasCustomPrompt="1"/>
          </p:nvPr>
        </p:nvSpPr>
        <p:spPr>
          <a:xfrm>
            <a:off x="6217918" y="2743200"/>
            <a:ext cx="484632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1400"/>
              </a:spcAft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Etter</a:t>
            </a:r>
            <a:endParaRPr lang="en-US" sz="2000" dirty="0"/>
          </a:p>
          <a:p>
            <a:pPr algn="l" marL="342900" indent="-342900">
              <a:spcAft>
                <a:spcPts val="1400"/>
              </a:spcAft>
              <a:buSzPct val="100000"/>
              <a:buChar char="▰"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Beskriv hva som endres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355080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E9A9E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2" type="body" hasCustomPrompt="1"/>
          </p:nvPr>
        </p:nvSpPr>
        <p:spPr>
          <a:xfrm>
            <a:off x="6720840" y="91440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7FD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BOC · BILDE</a:t>
            </a:r>
            <a:endParaRPr lang="en-US" sz="1300" dirty="0"/>
          </a:p>
        </p:txBody>
      </p:sp>
      <p:sp>
        <p:nvSpPr>
          <p:cNvPr id="3" name="Text 0"/>
          <p:cNvSpPr/>
          <p:nvPr>
            <p:ph idx="103" type="title" hasCustomPrompt="1"/>
          </p:nvPr>
        </p:nvSpPr>
        <p:spPr>
          <a:xfrm>
            <a:off x="6720840" y="1298448"/>
            <a:ext cx="47548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3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Bilde og tekst</a:t>
            </a:r>
            <a:endParaRPr lang="en-US" sz="3600" dirty="0"/>
          </a:p>
        </p:txBody>
      </p:sp>
      <p:sp>
        <p:nvSpPr>
          <p:cNvPr id="4" name="Text 0"/>
          <p:cNvSpPr/>
          <p:nvPr>
            <p:ph idx="104" type="body" hasCustomPrompt="1"/>
          </p:nvPr>
        </p:nvSpPr>
        <p:spPr>
          <a:xfrm>
            <a:off x="6720840" y="3200400"/>
            <a:ext cx="475488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1200"/>
              </a:spcAft>
              <a:buNone/>
            </a:pPr>
            <a:r>
              <a:rPr lang="en-US" sz="1800" dirty="0">
                <a:solidFill>
                  <a:srgbClr val="B8C2C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Høyreklikk i bildefeltet og velg et bilde fra klubben. Bildet fyller hele venstre halvdel.</a:t>
            </a:r>
            <a:endParaRPr lang="en-US" sz="1800" dirty="0"/>
          </a:p>
        </p:txBody>
      </p:sp>
      <p:sp>
        <p:nvSpPr>
          <p:cNvPr id="5" name="Text 0"/>
          <p:cNvSpPr/>
          <p:nvPr>
            <p:ph idx="100" hasCustomPrompt="1"/>
          </p:nvPr>
        </p:nvSpPr>
        <p:spPr>
          <a:xfrm>
            <a:off x="0" y="0"/>
            <a:ext cx="6099048" cy="68580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endParaRPr lang="en-US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355080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E9A9E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2" type="body" hasCustomPrompt="1"/>
          </p:nvPr>
        </p:nvSpPr>
        <p:spPr>
          <a:xfrm>
            <a:off x="914398" y="83819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125A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BOC · LYS SIDE</a:t>
            </a:r>
            <a:endParaRPr lang="en-US" sz="1300" dirty="0"/>
          </a:p>
        </p:txBody>
      </p:sp>
      <p:sp>
        <p:nvSpPr>
          <p:cNvPr id="3" name="Text 0"/>
          <p:cNvSpPr/>
          <p:nvPr>
            <p:ph idx="103" type="title" hasCustomPrompt="1"/>
          </p:nvPr>
        </p:nvSpPr>
        <p:spPr>
          <a:xfrm>
            <a:off x="914398" y="1222246"/>
            <a:ext cx="94183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4400" dirty="0">
                <a:solidFill>
                  <a:srgbClr val="0B13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Lys bunn til tekst og tall. </a:t>
            </a:r>
            <a:pPr algn="l" indent="0" marL="0">
              <a:lnSpc>
                <a:spcPct val="95000"/>
              </a:lnSpc>
              <a:buNone/>
            </a:pPr>
            <a:r>
              <a:rPr lang="en-US" sz="4400" dirty="0">
                <a:solidFill>
                  <a:srgbClr val="66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Bytt gjerne mellom mørk og lys.</a:t>
            </a:r>
            <a:endParaRPr lang="en-US" sz="4400" dirty="0"/>
          </a:p>
        </p:txBody>
      </p:sp>
      <p:sp>
        <p:nvSpPr>
          <p:cNvPr id="4" name="Text 0"/>
          <p:cNvSpPr/>
          <p:nvPr>
            <p:ph idx="104" type="body" hasCustomPrompt="1"/>
          </p:nvPr>
        </p:nvSpPr>
        <p:spPr>
          <a:xfrm>
            <a:off x="914398" y="2743200"/>
            <a:ext cx="1014984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1400"/>
              </a:spcAft>
              <a:buSzPct val="100000"/>
              <a:buChar char="▰"/>
            </a:pPr>
            <a:r>
              <a:rPr lang="en-US" sz="2000" dirty="0">
                <a:solidFill>
                  <a:srgbClr val="0B13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Brukes når siden skal leses mer enn vises</a:t>
            </a:r>
            <a:endParaRPr lang="en-US" sz="2000" dirty="0"/>
          </a:p>
          <a:p>
            <a:pPr algn="l" marL="342900" indent="-342900">
              <a:spcAft>
                <a:spcPts val="1400"/>
              </a:spcAft>
              <a:buSzPct val="100000"/>
              <a:buChar char="▰"/>
            </a:pPr>
            <a:r>
              <a:rPr lang="en-US" sz="2000" dirty="0">
                <a:solidFill>
                  <a:srgbClr val="0B13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Samme overskrift, samme ordmerke, mørk tekst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355080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66758A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2" type="body" hasCustomPrompt="1"/>
          </p:nvPr>
        </p:nvSpPr>
        <p:spPr>
          <a:xfrm>
            <a:off x="914398" y="83819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125A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BOC · UTHEVING</a:t>
            </a:r>
            <a:endParaRPr lang="en-US" sz="1300" dirty="0"/>
          </a:p>
        </p:txBody>
      </p:sp>
      <p:sp>
        <p:nvSpPr>
          <p:cNvPr id="3" name="Text 0"/>
          <p:cNvSpPr/>
          <p:nvPr>
            <p:ph idx="103" type="title" hasCustomPrompt="1"/>
          </p:nvPr>
        </p:nvSpPr>
        <p:spPr>
          <a:xfrm>
            <a:off x="914398" y="1222246"/>
            <a:ext cx="94183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4400" dirty="0">
                <a:solidFill>
                  <a:srgbClr val="125A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Gul bunn når noe skal merkes.</a:t>
            </a:r>
            <a:endParaRPr lang="en-US" sz="4400" dirty="0"/>
          </a:p>
        </p:txBody>
      </p:sp>
      <p:sp>
        <p:nvSpPr>
          <p:cNvPr id="4" name="Text 0"/>
          <p:cNvSpPr/>
          <p:nvPr>
            <p:ph idx="104" type="body" hasCustomPrompt="1"/>
          </p:nvPr>
        </p:nvSpPr>
        <p:spPr>
          <a:xfrm>
            <a:off x="914398" y="2743200"/>
            <a:ext cx="1014984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1400"/>
              </a:spcAft>
              <a:buSzPct val="100000"/>
              <a:buChar char="▰"/>
            </a:pPr>
            <a:r>
              <a:rPr lang="en-US" sz="2000" dirty="0">
                <a:solidFill>
                  <a:srgbClr val="125A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Sparsomt: én eller to sider i en presentasjon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355080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66758A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3" type="title" hasCustomPrompt="1"/>
          </p:nvPr>
        </p:nvSpPr>
        <p:spPr>
          <a:xfrm>
            <a:off x="914398" y="3017520"/>
            <a:ext cx="91440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Takk.</a:t>
            </a:r>
            <a:endParaRPr lang="en-US" sz="8000" dirty="0"/>
          </a:p>
        </p:txBody>
      </p:sp>
      <p:sp>
        <p:nvSpPr>
          <p:cNvPr id="3" name="Text 0"/>
          <p:cNvSpPr/>
          <p:nvPr>
            <p:ph idx="104" type="body" hasCustomPrompt="1"/>
          </p:nvPr>
        </p:nvSpPr>
        <p:spPr>
          <a:xfrm>
            <a:off x="914398" y="4754880"/>
            <a:ext cx="7315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2200" dirty="0">
                <a:solidFill>
                  <a:srgbClr val="B8C2C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post@baerumock.no</a:t>
            </a:r>
            <a:endParaRPr lang="en-US" sz="2200" dirty="0"/>
          </a:p>
          <a:p>
            <a:pPr algn="l" indent="0" marL="0">
              <a:spcAft>
                <a:spcPts val="600"/>
              </a:spcAft>
              <a:buNone/>
            </a:pPr>
            <a:r>
              <a:rPr lang="en-US" sz="2200" dirty="0">
                <a:solidFill>
                  <a:srgbClr val="B8C2C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baerumock.no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OC">
  <a:themeElements>
    <a:clrScheme name="BOC">
      <a:dk1>
        <a:srgbClr val="0B1315"/>
      </a:dk1>
      <a:lt1>
        <a:srgbClr val="FFFFFF"/>
      </a:lt1>
      <a:dk2>
        <a:srgbClr val="125A6B"/>
      </a:dk2>
      <a:lt2>
        <a:srgbClr val="FBFFCF"/>
      </a:lt2>
      <a:accent1>
        <a:srgbClr val="F7FD00"/>
      </a:accent1>
      <a:accent2>
        <a:srgbClr val="125A6B"/>
      </a:accent2>
      <a:accent3>
        <a:srgbClr val="6FCBDC"/>
      </a:accent3>
      <a:accent4>
        <a:srgbClr val="0D4453"/>
      </a:accent4>
      <a:accent5>
        <a:srgbClr val="9FDDE8"/>
      </a:accent5>
      <a:accent6>
        <a:srgbClr val="66758A"/>
      </a:accent6>
      <a:hlink>
        <a:srgbClr val="6FCBDC"/>
      </a:hlink>
      <a:folHlink>
        <a:srgbClr val="9FDDE8"/>
      </a:folHlink>
    </a:clrScheme>
    <a:fontScheme name="BOC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Bærum og Omegn Cykleklubb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BOC presentasjonsmal</dc:title>
  <dc:subject>PptxGenJS Presentation</dc:subject>
  <dc:creator>Bærum og Omegn Cykleklubb</dc:creator>
  <cp:lastModifiedBy>Bærum og Omegn Cykleklubb</cp:lastModifiedBy>
  <cp:revision>1</cp:revision>
  <dcterms:created xsi:type="dcterms:W3CDTF">2026-11-05T23:04:54Z</dcterms:created>
  <dcterms:modified xsi:type="dcterms:W3CDTF">2026-11-05T23:04:54Z</dcterms:modified>
</cp:coreProperties>
</file>